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60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10" y="0"/>
            <a:ext cx="9135555" cy="51387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5062825"/>
            <a:ext cx="9144000" cy="12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latin typeface="Calibri"/>
                <a:ea typeface="Calibri"/>
                <a:cs typeface="Calibri"/>
                <a:sym typeface="Calibri"/>
              </a:rPr>
              <a:t>Check it out at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EA671B"/>
                </a:solidFill>
                <a:latin typeface="Calibri"/>
                <a:ea typeface="Calibri"/>
                <a:cs typeface="Calibri"/>
                <a:sym typeface="Calibri"/>
              </a:rPr>
              <a:t>WaterUpFireDown.com</a:t>
            </a:r>
            <a:endParaRPr sz="3600" b="1" dirty="0">
              <a:solidFill>
                <a:srgbClr val="EA671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137724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Michela Mangiaracina</dc:creator>
  <cp:lastModifiedBy>Michela Mangiaracina</cp:lastModifiedBy>
  <cp:revision>2</cp:revision>
  <dcterms:modified xsi:type="dcterms:W3CDTF">2020-11-12T11:32:10Z</dcterms:modified>
</cp:coreProperties>
</file>